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notesMasterIdLst>
    <p:notesMasterId r:id="rId8"/>
  </p:notesMasterIdLst>
  <p:handoutMasterIdLst>
    <p:handoutMasterId r:id="rId9"/>
  </p:handoutMasterIdLst>
  <p:sldIdLst>
    <p:sldId id="257" r:id="rId2"/>
    <p:sldId id="271" r:id="rId3"/>
    <p:sldId id="274" r:id="rId4"/>
    <p:sldId id="265" r:id="rId5"/>
    <p:sldId id="272" r:id="rId6"/>
    <p:sldId id="27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946" autoAdjust="0"/>
  </p:normalViewPr>
  <p:slideViewPr>
    <p:cSldViewPr snapToGrid="0" snapToObjects="1">
      <p:cViewPr varScale="1">
        <p:scale>
          <a:sx n="109" d="100"/>
          <a:sy n="109" d="100"/>
        </p:scale>
        <p:origin x="174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t>8/19/2019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t>8/19/2019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F4D56339-E211-4045-8133-D29ABDC9BFDB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DD9AAD7-68B0-BB47-811E-49F2684A621E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8/19/2019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95F89-96EF-A548-84A3-934B2C601EDF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444500" y="2879023"/>
            <a:ext cx="7909316" cy="2945049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>
                <a:latin typeface="Verdana" charset="0"/>
              </a:rPr>
              <a:t>IEEE </a:t>
            </a:r>
            <a:r>
              <a:rPr lang="en-US" sz="2000" dirty="0" smtClean="0">
                <a:latin typeface="Verdana" charset="0"/>
              </a:rPr>
              <a:t>Central Texas Section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2019 Fall Leadership Planning Meeting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August 24, 2018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San Marcos, TX</a:t>
            </a:r>
            <a:endParaRPr lang="en-US" sz="2000" dirty="0">
              <a:latin typeface="Verdana" charset="0"/>
            </a:endParaRP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 bwMode="auto">
          <a:xfrm>
            <a:off x="450913" y="4329452"/>
            <a:ext cx="7909316" cy="149462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Section Committee/Officer Name: </a:t>
            </a:r>
            <a:r>
              <a:rPr lang="en-US" dirty="0" smtClean="0">
                <a:latin typeface="Verdana" charset="0"/>
                <a:cs typeface="ＭＳ Ｐゴシック" charset="0"/>
              </a:rPr>
              <a:t>Chris Camargo</a:t>
            </a:r>
            <a:endParaRPr lang="en-US" dirty="0" smtClean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Chapter/Affinity Name</a:t>
            </a:r>
            <a:r>
              <a:rPr lang="en-US" dirty="0" smtClean="0">
                <a:latin typeface="Verdana" charset="0"/>
                <a:cs typeface="ＭＳ Ｐゴシック" charset="0"/>
              </a:rPr>
              <a:t>:  Joint SMC/AES Society Chapter</a:t>
            </a:r>
            <a:endParaRPr lang="en-US" dirty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Prepared by:  </a:t>
            </a:r>
            <a:r>
              <a:rPr lang="en-US" dirty="0" smtClean="0">
                <a:latin typeface="Verdana" charset="0"/>
                <a:cs typeface="ＭＳ Ｐゴシック" charset="0"/>
              </a:rPr>
              <a:t>Nils Smith</a:t>
            </a:r>
            <a:endParaRPr lang="en-US" dirty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FEF7A9-8089-B344-AF8C-8C4A8A2AE3A5}" type="datetime1">
              <a:rPr lang="en-US" smtClean="0">
                <a:solidFill>
                  <a:srgbClr val="898989"/>
                </a:solidFill>
                <a:latin typeface="Verdana"/>
                <a:cs typeface="Verdana"/>
              </a:rPr>
              <a:t>8/19/2019</a:t>
            </a:fld>
            <a:endParaRPr lang="en-US" dirty="0">
              <a:solidFill>
                <a:srgbClr val="898989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8654B5-1C3C-F243-8C6B-B88530D48744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Mission and Leadership </a:t>
            </a:r>
            <a:r>
              <a:rPr lang="en-US" dirty="0" smtClean="0">
                <a:latin typeface="Verdana" charset="0"/>
                <a:cs typeface="ＭＳ Ｐゴシック" charset="0"/>
              </a:rPr>
              <a:t>Team</a:t>
            </a:r>
            <a:br>
              <a:rPr lang="en-US" dirty="0" smtClean="0">
                <a:latin typeface="Verdana" charset="0"/>
                <a:cs typeface="ＭＳ Ｐゴシック" charset="0"/>
              </a:rPr>
            </a:br>
            <a:r>
              <a:rPr lang="en-US" dirty="0" smtClean="0">
                <a:latin typeface="Verdana" charset="0"/>
                <a:cs typeface="ＭＳ Ｐゴシック" charset="0"/>
              </a:rPr>
              <a:t>(currently)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8/19/2019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Mission/2019 Focused Initiatives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Establishing regularly scheduled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Broadening our outreach (beyond SwRI and UTSA) to Aerospace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Enhancing SMC focused topics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Other University engagement (Trinity, St. Mary’s)</a:t>
            </a:r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r>
              <a:rPr lang="en-US" sz="2000" b="1" dirty="0" smtClean="0"/>
              <a:t>Leadership Team</a:t>
            </a:r>
          </a:p>
          <a:p>
            <a:r>
              <a:rPr lang="en-US" sz="1600" b="1" dirty="0" smtClean="0"/>
              <a:t>Position			Name						Email </a:t>
            </a:r>
          </a:p>
          <a:p>
            <a:r>
              <a:rPr lang="en-US" sz="1600" dirty="0" smtClean="0"/>
              <a:t>Chair				Nils Smith					nils.smith@ieee.org</a:t>
            </a:r>
          </a:p>
          <a:p>
            <a:r>
              <a:rPr lang="en-US" sz="1600" dirty="0" smtClean="0"/>
              <a:t>Vice Chair			</a:t>
            </a:r>
            <a:r>
              <a:rPr lang="en-US" sz="1600" dirty="0" err="1" smtClean="0"/>
              <a:t>Yongcan</a:t>
            </a:r>
            <a:r>
              <a:rPr lang="en-US" sz="1600" dirty="0" smtClean="0"/>
              <a:t> Cao					Yongcan.Cao@utsa.edu</a:t>
            </a:r>
            <a:endParaRPr lang="en-US" sz="1600" dirty="0"/>
          </a:p>
          <a:p>
            <a:r>
              <a:rPr lang="en-US" sz="1600" dirty="0" smtClean="0"/>
              <a:t>Treasurer			Chris Camargo				ccamargo@swri.org</a:t>
            </a:r>
          </a:p>
          <a:p>
            <a:r>
              <a:rPr lang="en-US" sz="1600" dirty="0" smtClean="0"/>
              <a:t>Secretary			Chris Camargo				ccamargo@swri.org</a:t>
            </a:r>
          </a:p>
          <a:p>
            <a:r>
              <a:rPr lang="en-US" sz="1600" dirty="0" smtClean="0"/>
              <a:t>Webmaster/</a:t>
            </a:r>
            <a:r>
              <a:rPr lang="en-US" sz="1600" dirty="0" err="1" smtClean="0"/>
              <a:t>vtools</a:t>
            </a:r>
            <a:r>
              <a:rPr lang="en-US" sz="1600" dirty="0" smtClean="0"/>
              <a:t>	Nils Smith					nils.smith@ieee.org</a:t>
            </a:r>
          </a:p>
          <a:p>
            <a:r>
              <a:rPr lang="en-US" sz="1600" dirty="0" smtClean="0"/>
              <a:t>Program				Garrett Hall					garrett.hall@my.utsa.edu</a:t>
            </a:r>
          </a:p>
          <a:p>
            <a:r>
              <a:rPr lang="en-US" sz="1600" dirty="0" smtClean="0"/>
              <a:t>Member at large		Walt Downing				walt.downing@swri.org</a:t>
            </a:r>
          </a:p>
        </p:txBody>
      </p:sp>
    </p:spTree>
    <p:extLst>
      <p:ext uri="{BB962C8B-B14F-4D97-AF65-F5344CB8AC3E}">
        <p14:creationId xmlns:p14="http://schemas.microsoft.com/office/powerpoint/2010/main" val="1153237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Mission and Leadership </a:t>
            </a:r>
            <a:r>
              <a:rPr lang="en-US" dirty="0" smtClean="0">
                <a:latin typeface="Verdana" charset="0"/>
                <a:cs typeface="ＭＳ Ｐゴシック" charset="0"/>
              </a:rPr>
              <a:t>Team</a:t>
            </a:r>
            <a:br>
              <a:rPr lang="en-US" dirty="0" smtClean="0">
                <a:latin typeface="Verdana" charset="0"/>
                <a:cs typeface="ＭＳ Ｐゴシック" charset="0"/>
              </a:rPr>
            </a:br>
            <a:r>
              <a:rPr lang="en-US" dirty="0" smtClean="0">
                <a:latin typeface="Verdana" charset="0"/>
                <a:cs typeface="ＭＳ Ｐゴシック" charset="0"/>
              </a:rPr>
              <a:t>(transitioning to)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8/19/2019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3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Mission/2019 Focused Initiatives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Establishing regularly scheduled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Broadening our outreach (beyond SwRI and UTSA) to Aerospace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Enhancing SMC focused topics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Other University engagement (Trinity, St. Mary’s)</a:t>
            </a:r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r>
              <a:rPr lang="en-US" sz="2000" b="1" dirty="0" smtClean="0"/>
              <a:t>Leadership Team</a:t>
            </a:r>
          </a:p>
          <a:p>
            <a:r>
              <a:rPr lang="en-US" sz="1600" b="1" dirty="0" smtClean="0"/>
              <a:t>Position			Name						Email </a:t>
            </a:r>
          </a:p>
          <a:p>
            <a:r>
              <a:rPr lang="en-US" sz="1600" dirty="0" smtClean="0"/>
              <a:t>Chair				</a:t>
            </a:r>
            <a:r>
              <a:rPr lang="en-US" sz="1600" dirty="0" smtClean="0"/>
              <a:t>Chris Camargo</a:t>
            </a:r>
            <a:r>
              <a:rPr lang="en-US" sz="1600" dirty="0" smtClean="0"/>
              <a:t>				</a:t>
            </a:r>
            <a:r>
              <a:rPr lang="en-US" sz="1600" dirty="0"/>
              <a:t>ccamargo@swri.org</a:t>
            </a:r>
          </a:p>
          <a:p>
            <a:r>
              <a:rPr lang="en-US" sz="1600" dirty="0" smtClean="0"/>
              <a:t>Vice </a:t>
            </a:r>
            <a:r>
              <a:rPr lang="en-US" sz="1600" dirty="0" smtClean="0"/>
              <a:t>Chair			</a:t>
            </a:r>
            <a:r>
              <a:rPr lang="en-US" sz="1600" dirty="0" err="1" smtClean="0"/>
              <a:t>Yongcan</a:t>
            </a:r>
            <a:r>
              <a:rPr lang="en-US" sz="1600" dirty="0" smtClean="0"/>
              <a:t> Cao					Yongcan.Cao@utsa.edu</a:t>
            </a:r>
            <a:endParaRPr lang="en-US" sz="1600" dirty="0"/>
          </a:p>
          <a:p>
            <a:r>
              <a:rPr lang="en-US" sz="1600" dirty="0" smtClean="0"/>
              <a:t>Treasurer			</a:t>
            </a:r>
            <a:r>
              <a:rPr lang="en-US" sz="1600" dirty="0" smtClean="0"/>
              <a:t>TBD	</a:t>
            </a:r>
            <a:r>
              <a:rPr lang="en-US" sz="1600" dirty="0" smtClean="0"/>
              <a:t>				</a:t>
            </a:r>
            <a:r>
              <a:rPr lang="en-US" sz="1600" dirty="0" smtClean="0"/>
              <a:t>		</a:t>
            </a:r>
          </a:p>
          <a:p>
            <a:r>
              <a:rPr lang="en-US" sz="1600" dirty="0" smtClean="0"/>
              <a:t>Secretary</a:t>
            </a:r>
            <a:r>
              <a:rPr lang="en-US" sz="1600" dirty="0" smtClean="0"/>
              <a:t>			</a:t>
            </a:r>
            <a:r>
              <a:rPr lang="en-US" sz="1600" dirty="0" smtClean="0"/>
              <a:t>TBD</a:t>
            </a:r>
            <a:r>
              <a:rPr lang="en-US" sz="1600" dirty="0" smtClean="0"/>
              <a:t>				</a:t>
            </a:r>
            <a:r>
              <a:rPr lang="en-US" sz="1600" dirty="0" smtClean="0"/>
              <a:t>			</a:t>
            </a:r>
          </a:p>
          <a:p>
            <a:r>
              <a:rPr lang="en-US" sz="1600" dirty="0" smtClean="0"/>
              <a:t>Webmaster/</a:t>
            </a:r>
            <a:r>
              <a:rPr lang="en-US" sz="1600" dirty="0" err="1" smtClean="0"/>
              <a:t>vtools</a:t>
            </a:r>
            <a:r>
              <a:rPr lang="en-US" sz="1600" dirty="0" smtClean="0"/>
              <a:t>	Nils Smith					nils.smith@ieee.org</a:t>
            </a:r>
          </a:p>
          <a:p>
            <a:r>
              <a:rPr lang="en-US" sz="1600" dirty="0" smtClean="0"/>
              <a:t>Program				Garrett Hall					garrett.hall@my.utsa.edu</a:t>
            </a:r>
          </a:p>
          <a:p>
            <a:r>
              <a:rPr lang="en-US" sz="1600" dirty="0" smtClean="0"/>
              <a:t>Member at large		Walt Downing				walt.downing@swri.org</a:t>
            </a:r>
          </a:p>
        </p:txBody>
      </p:sp>
    </p:spTree>
    <p:extLst>
      <p:ext uri="{BB962C8B-B14F-4D97-AF65-F5344CB8AC3E}">
        <p14:creationId xmlns:p14="http://schemas.microsoft.com/office/powerpoint/2010/main" val="4248752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2019 Key Accomplishments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8/19/2019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4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Meetings (month, topic, L31):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7 Jan:  Officer Meeting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19 April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Deep Space Communications for Earth to New Horizons Spacecraft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Dr. Mark Tapley, SwRI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Joint with </a:t>
            </a:r>
            <a:r>
              <a:rPr lang="en-US" sz="1600" dirty="0" err="1" smtClean="0"/>
              <a:t>Comm</a:t>
            </a:r>
            <a:r>
              <a:rPr lang="en-US" sz="1600" dirty="0" smtClean="0"/>
              <a:t>/SP and Computer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r>
              <a:rPr lang="en-US" sz="2000" b="1" dirty="0" smtClean="0"/>
              <a:t>Other Activities/Events: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67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2019 </a:t>
            </a:r>
            <a:r>
              <a:rPr lang="en-US" dirty="0" smtClean="0">
                <a:latin typeface="Verdana" charset="0"/>
                <a:cs typeface="ＭＳ Ｐゴシック" charset="0"/>
              </a:rPr>
              <a:t>Chapter Vitality &amp; Help Needed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8/19/2019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5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Chapter Vitality Assessment </a:t>
            </a:r>
            <a:r>
              <a:rPr lang="en-US" sz="1600" b="1" dirty="0" smtClean="0"/>
              <a:t>(Strong, Ok, Need Improvement) </a:t>
            </a:r>
          </a:p>
          <a:p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 smtClean="0"/>
              <a:t>Top Help Needed/Issues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Austin Involvement (technically a CTS, not just SA Chapter)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66888" y="1855176"/>
          <a:ext cx="8390250" cy="2805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026">
                  <a:extLst>
                    <a:ext uri="{9D8B030D-6E8A-4147-A177-3AD203B41FA5}">
                      <a16:colId xmlns:a16="http://schemas.microsoft.com/office/drawing/2014/main" val="4110478521"/>
                    </a:ext>
                  </a:extLst>
                </a:gridCol>
                <a:gridCol w="2025026">
                  <a:extLst>
                    <a:ext uri="{9D8B030D-6E8A-4147-A177-3AD203B41FA5}">
                      <a16:colId xmlns:a16="http://schemas.microsoft.com/office/drawing/2014/main" val="527120967"/>
                    </a:ext>
                  </a:extLst>
                </a:gridCol>
                <a:gridCol w="2025026">
                  <a:extLst>
                    <a:ext uri="{9D8B030D-6E8A-4147-A177-3AD203B41FA5}">
                      <a16:colId xmlns:a16="http://schemas.microsoft.com/office/drawing/2014/main" val="2926870040"/>
                    </a:ext>
                  </a:extLst>
                </a:gridCol>
                <a:gridCol w="2315172">
                  <a:extLst>
                    <a:ext uri="{9D8B030D-6E8A-4147-A177-3AD203B41FA5}">
                      <a16:colId xmlns:a16="http://schemas.microsoft.com/office/drawing/2014/main" val="4263037858"/>
                    </a:ext>
                  </a:extLst>
                </a:gridCol>
              </a:tblGrid>
              <a:tr h="5951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Area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Strong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Need Improvement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824407"/>
                  </a:ext>
                </a:extLst>
              </a:tr>
              <a:tr h="34009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Attendance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682544"/>
                  </a:ext>
                </a:extLst>
              </a:tr>
              <a:tr h="5951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Topical</a:t>
                      </a:r>
                      <a:r>
                        <a:rPr lang="en-US" sz="1600" baseline="0" dirty="0" smtClean="0"/>
                        <a:t> &amp; Relevance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075159"/>
                  </a:ext>
                </a:extLst>
              </a:tr>
              <a:tr h="59516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Membership Recruitment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926757"/>
                  </a:ext>
                </a:extLst>
              </a:tr>
              <a:tr h="34009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Finance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730816"/>
                  </a:ext>
                </a:extLst>
              </a:tr>
              <a:tr h="34009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Volunteers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016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86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Verdana" charset="0"/>
                <a:cs typeface="ＭＳ Ｐゴシック" charset="0"/>
              </a:rPr>
              <a:t>2019 Plans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8/19/2019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6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Meetings: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“About FACE (Future Airborne Capability Environment)”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Satellite-based Geolocation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AFSIM Demonstration</a:t>
            </a:r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r>
              <a:rPr lang="en-US" sz="2000" b="1" dirty="0" smtClean="0"/>
              <a:t>Joint Meeting: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SMC/AES and TEMS-SA:  Port San Antonio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Other Plans: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Cyber/Information </a:t>
            </a:r>
            <a:r>
              <a:rPr lang="en-US" sz="1600" dirty="0" smtClean="0"/>
              <a:t>Assurance (in an SMC/AES context)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2020 San </a:t>
            </a:r>
            <a:r>
              <a:rPr lang="en-US" sz="1600" dirty="0" smtClean="0"/>
              <a:t>Antonio hosting of FACE and/or SOSA (Sensor Open Systems Architecture) meetings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Not an IEEE event, but maybe hold chapter event in conjunction with it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566697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5759</TotalTime>
  <Words>273</Words>
  <Application>Microsoft Office PowerPoint</Application>
  <PresentationFormat>On-screen Show (4:3)</PresentationFormat>
  <Paragraphs>119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ＭＳ Ｐゴシック</vt:lpstr>
      <vt:lpstr>Arial</vt:lpstr>
      <vt:lpstr>Calibri</vt:lpstr>
      <vt:lpstr>Lucida Grande</vt:lpstr>
      <vt:lpstr>Verdana</vt:lpstr>
      <vt:lpstr>Wingdings</vt:lpstr>
      <vt:lpstr>IEEE-Template</vt:lpstr>
      <vt:lpstr>IEEE Central Texas Section 2019 Fall Leadership Planning Meeting August 24, 2018 San Marcos, TX</vt:lpstr>
      <vt:lpstr>Mission and Leadership Team (currently)</vt:lpstr>
      <vt:lpstr>Mission and Leadership Team (transitioning to)</vt:lpstr>
      <vt:lpstr>2019 Key Accomplishments</vt:lpstr>
      <vt:lpstr>2019 Chapter Vitality &amp; Help Needed</vt:lpstr>
      <vt:lpstr>2019 Plans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Nils Smith</cp:lastModifiedBy>
  <cp:revision>143</cp:revision>
  <cp:lastPrinted>2018-08-07T14:39:51Z</cp:lastPrinted>
  <dcterms:created xsi:type="dcterms:W3CDTF">2012-12-04T23:01:03Z</dcterms:created>
  <dcterms:modified xsi:type="dcterms:W3CDTF">2019-08-19T21:54:09Z</dcterms:modified>
</cp:coreProperties>
</file>